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36" r:id="rId2"/>
    <p:sldId id="337" r:id="rId3"/>
    <p:sldId id="338" r:id="rId4"/>
    <p:sldId id="339" r:id="rId5"/>
    <p:sldId id="341" r:id="rId6"/>
    <p:sldId id="340" r:id="rId7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chemeClr val="tx1"/>
    </p:penClr>
  </p:showPr>
  <p:clrMru>
    <a:srgbClr val="CC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7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7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6" tIns="47878" rIns="95756" bIns="47878" numCol="1" anchor="t" anchorCtr="0" compatLnSpc="1">
            <a:prstTxWarp prst="textNoShape">
              <a:avLst/>
            </a:prstTxWarp>
          </a:bodyPr>
          <a:lstStyle>
            <a:lvl1pPr defTabSz="479425">
              <a:defRPr sz="1300"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6" tIns="47878" rIns="95756" bIns="47878" numCol="1" anchor="t" anchorCtr="0" compatLnSpc="1">
            <a:prstTxWarp prst="textNoShape">
              <a:avLst/>
            </a:prstTxWarp>
          </a:bodyPr>
          <a:lstStyle>
            <a:lvl1pPr algn="r" defTabSz="479425">
              <a:defRPr sz="1300"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30E06571-03EB-453C-9226-157BE7D1E10B}" type="datetime1">
              <a:rPr lang="en-US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6" tIns="47878" rIns="95756" bIns="47878" numCol="1" anchor="b" anchorCtr="0" compatLnSpc="1">
            <a:prstTxWarp prst="textNoShape">
              <a:avLst/>
            </a:prstTxWarp>
          </a:bodyPr>
          <a:lstStyle>
            <a:lvl1pPr defTabSz="479425">
              <a:defRPr sz="1300"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6" tIns="47878" rIns="95756" bIns="47878" numCol="1" anchor="b" anchorCtr="0" compatLnSpc="1">
            <a:prstTxWarp prst="textNoShape">
              <a:avLst/>
            </a:prstTxWarp>
          </a:bodyPr>
          <a:lstStyle>
            <a:lvl1pPr algn="r" defTabSz="479425">
              <a:defRPr sz="1300"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6D764E12-FF9B-4610-BC51-D4E9CCBB33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5756" tIns="47878" rIns="95756" bIns="47878" anchor="ctr"/>
          <a:lstStyle/>
          <a:p>
            <a:pPr defTabSz="479425"/>
            <a:endParaRPr lang="en-US" sz="25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264" tIns="48632" rIns="97264" bIns="48632" numCol="1" anchor="t" anchorCtr="0" compatLnSpc="1">
            <a:prstTxWarp prst="textNoShape">
              <a:avLst/>
            </a:prstTxWarp>
          </a:bodyPr>
          <a:lstStyle>
            <a:lvl1pPr defTabSz="479425">
              <a:lnSpc>
                <a:spcPct val="100000"/>
              </a:lnSpc>
              <a:tabLst>
                <a:tab pos="0" algn="l"/>
                <a:tab pos="957263" algn="l"/>
                <a:tab pos="1914525" algn="l"/>
                <a:tab pos="2873375" algn="l"/>
                <a:tab pos="3830638" algn="l"/>
                <a:tab pos="4787900" algn="l"/>
                <a:tab pos="5745163" algn="l"/>
                <a:tab pos="6702425" algn="l"/>
                <a:tab pos="7659688" algn="l"/>
                <a:tab pos="8618538" algn="l"/>
                <a:tab pos="9575800" algn="l"/>
                <a:tab pos="10533063" algn="l"/>
              </a:tabLst>
              <a:defRPr sz="13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264" tIns="48632" rIns="97264" bIns="48632" numCol="1" anchor="t" anchorCtr="0" compatLnSpc="1">
            <a:prstTxWarp prst="textNoShape">
              <a:avLst/>
            </a:prstTxWarp>
          </a:bodyPr>
          <a:lstStyle>
            <a:lvl1pPr algn="r" defTabSz="479425">
              <a:lnSpc>
                <a:spcPct val="100000"/>
              </a:lnSpc>
              <a:tabLst>
                <a:tab pos="0" algn="l"/>
                <a:tab pos="957263" algn="l"/>
                <a:tab pos="1914525" algn="l"/>
                <a:tab pos="2873375" algn="l"/>
                <a:tab pos="3830638" algn="l"/>
                <a:tab pos="4787900" algn="l"/>
                <a:tab pos="5745163" algn="l"/>
                <a:tab pos="6702425" algn="l"/>
                <a:tab pos="7659688" algn="l"/>
                <a:tab pos="8618538" algn="l"/>
                <a:tab pos="9575800" algn="l"/>
                <a:tab pos="10533063" algn="l"/>
              </a:tabLst>
              <a:defRPr sz="13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08/10/07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260475" y="722313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3138" y="4560888"/>
            <a:ext cx="5367337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264" tIns="48632" rIns="97264" bIns="486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264" tIns="48632" rIns="97264" bIns="48632" numCol="1" anchor="b" anchorCtr="0" compatLnSpc="1">
            <a:prstTxWarp prst="textNoShape">
              <a:avLst/>
            </a:prstTxWarp>
          </a:bodyPr>
          <a:lstStyle>
            <a:lvl1pPr defTabSz="479425">
              <a:lnSpc>
                <a:spcPct val="100000"/>
              </a:lnSpc>
              <a:tabLst>
                <a:tab pos="0" algn="l"/>
                <a:tab pos="957263" algn="l"/>
                <a:tab pos="1914525" algn="l"/>
                <a:tab pos="2873375" algn="l"/>
                <a:tab pos="3830638" algn="l"/>
                <a:tab pos="4787900" algn="l"/>
                <a:tab pos="5745163" algn="l"/>
                <a:tab pos="6702425" algn="l"/>
                <a:tab pos="7659688" algn="l"/>
                <a:tab pos="8618538" algn="l"/>
                <a:tab pos="9575800" algn="l"/>
                <a:tab pos="10533063" algn="l"/>
              </a:tabLst>
              <a:defRPr sz="13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3363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264" tIns="48632" rIns="97264" bIns="48632" numCol="1" anchor="b" anchorCtr="0" compatLnSpc="1">
            <a:prstTxWarp prst="textNoShape">
              <a:avLst/>
            </a:prstTxWarp>
          </a:bodyPr>
          <a:lstStyle>
            <a:lvl1pPr algn="r" defTabSz="479425">
              <a:lnSpc>
                <a:spcPct val="100000"/>
              </a:lnSpc>
              <a:tabLst>
                <a:tab pos="0" algn="l"/>
                <a:tab pos="957263" algn="l"/>
                <a:tab pos="1914525" algn="l"/>
                <a:tab pos="2873375" algn="l"/>
                <a:tab pos="3830638" algn="l"/>
                <a:tab pos="4787900" algn="l"/>
                <a:tab pos="5745163" algn="l"/>
                <a:tab pos="6702425" algn="l"/>
                <a:tab pos="7659688" algn="l"/>
                <a:tab pos="8618538" algn="l"/>
                <a:tab pos="9575800" algn="l"/>
                <a:tab pos="10533063" algn="l"/>
              </a:tabLst>
              <a:defRPr sz="13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232B3893-4CDC-42B8-A4DA-F8D2AD373D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48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48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48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48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4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/>
              <a:t>08/10/07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E10BA1-B070-4A5C-90F2-B4515761BF77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/>
              <a:t>08/10/07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C153C2-1DD9-403D-8668-51A97A6B1B6E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/>
              <a:t>08/10/07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3D5024-C05A-4F25-AA45-6B708FBEB1AB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/>
              <a:t>08/10/07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909733-66F1-4658-A480-8D7DD73E5516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/>
              <a:t>08/10/07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80938F-51A4-4094-ACA5-4A3EF93B3504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/>
              <a:t>08/10/07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5A3E93-6D2F-4B67-A1CF-A26DB20D3D07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A0236469-A8D3-4ABA-A9F2-F96659C841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8DD76BEE-5A17-43CE-AF2B-8BE195DDD0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0A3DA9F7-7E11-43D5-8A57-4336AAEC84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821B97AE-FA61-4E2A-B97D-0466B0F4DB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99A62C7E-2F50-45F1-9FA0-2586A75120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698DDF38-47AB-4C14-A45E-693C179357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B0845596-0131-4B8D-8CD5-50D8C50509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C4F89A1A-F30B-4825-9395-ED50988A2D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DA4F0B35-3F10-4914-A3A3-9DC2523F4B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E76821F2-28A3-41E5-BB16-0BCC4B404F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  <a:p>
            <a:fld id="{833623C1-81BB-4B9A-88C7-394257BDD9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Times New Roman" charset="0"/>
              <a:buNone/>
              <a:defRPr sz="1400"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3/27/12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charset="0"/>
              <a:buNone/>
              <a:defRPr sz="1400"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LADEE &amp; MAVEN Status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GB"/>
          </a:p>
          <a:p>
            <a:fld id="{4658FA10-455F-4DDB-866E-8AED112A535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6229E"/>
          </a:solidFill>
          <a:latin typeface="Verdana" pitchFamily="2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j-lt"/>
          <a:ea typeface="ＭＳ Ｐゴシック" pitchFamily="2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j-lt"/>
          <a:ea typeface="ＭＳ Ｐゴシック" pitchFamily="2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+mj-lt"/>
          <a:ea typeface="ＭＳ Ｐゴシック" pitchFamily="2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+mj-lt"/>
          <a:ea typeface="ＭＳ Ｐゴシック" pitchFamily="2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LADEE/MAVEN Status</a:t>
            </a:r>
          </a:p>
        </p:txBody>
      </p:sp>
      <p:sp>
        <p:nvSpPr>
          <p:cNvPr id="15362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Lyle Huber and Joe Mafi</a:t>
            </a:r>
          </a:p>
        </p:txBody>
      </p:sp>
      <p:pic>
        <p:nvPicPr>
          <p:cNvPr id="15363" name="Picture 8" descr="l2_top_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463"/>
            <a:ext cx="91440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3/27/12</a:t>
            </a:r>
            <a:endParaRPr lang="en-GB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LADEE &amp; MAVEN Status 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3B751-B4A1-4E3E-A34B-8F32CABDD730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LADEE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SOC-IOC CDR begins tomorrow.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ICDs are in place. SIS development beginning.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Major questions remain about label development and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archive volume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requirements.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3/27/12 </a:t>
            </a:r>
            <a:endParaRPr lang="en-GB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LADEE &amp; MAVEN Status 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CD990-31EE-48B0-AB27-B9BE8CA7936F}" type="slidenum">
              <a:rPr lang="en-GB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LADEE and PDS4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are we providing to LADEE?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Label templates for their sample data products in order for them to create a data pipeline.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Advice on writing SIS documents.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What do we need from PDS4 development?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How are the new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Archive Volume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SISs supposed to be arranged?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need more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complete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data sets to be migrated so that we understand how to create PDS4 bundles.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3/27/12 </a:t>
            </a:r>
            <a:endParaRPr lang="en-GB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LADEE &amp; MAVEN Status 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67B52-66B6-4E9D-A67E-E6B064D9FEB1}" type="slidenum">
              <a:rPr lang="en-GB">
                <a:solidFill>
                  <a:srgbClr val="000000"/>
                </a:solidFill>
              </a:rPr>
              <a:pPr/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LADEE and SPICE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As of last week, LADEE had plans in place to start developing SCLK kernels and Attitude kernels in July (or possibly earlier)</a:t>
            </a:r>
          </a:p>
          <a:p>
            <a:r>
              <a:rPr lang="en-US" smtClean="0">
                <a:ea typeface="ＭＳ Ｐゴシック" pitchFamily="34" charset="-128"/>
              </a:rPr>
              <a:t>Doing it on their own without NAIF assistance.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3/27/12 </a:t>
            </a:r>
            <a:endParaRPr lang="en-GB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LADEE &amp; MAVEN Status 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11CF84-0E87-4BA7-994F-5109E6DCC02B}" type="slidenum">
              <a:rPr lang="en-GB">
                <a:solidFill>
                  <a:srgbClr val="000000"/>
                </a:solidFill>
              </a:rPr>
              <a:pPr/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MAVEN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Draft ICD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have been produced.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ICDs will be combined with Volume/Product SIS. SIS development has not yet begun.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Working on data issues related to archive: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Resolved: a form of CDF acceptable both to the instrument teams, and PDS.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Under discussion: requirement for instrument teams to deliver L-1A (EDR) data.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3/27/12 </a:t>
            </a:r>
            <a:endParaRPr lang="en-GB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LADEE &amp; MAVEN Status 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373BDB-ED25-4E0B-A76A-1ED227A38C2D}" type="slidenum">
              <a:rPr lang="en-GB">
                <a:solidFill>
                  <a:srgbClr val="000000"/>
                </a:solidFill>
              </a:rPr>
              <a:pPr/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MAVEN and PDS4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are we providing to MAVEN?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Template SIS document, and advice on writing SIS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Label templates for their sample data products in order for them to create a data pipeline.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Templates will be based upon release 2c of the PDS4 IM (scheduled for release June 2012). 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What do we need from PDS4 development?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How are the new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Archive Volume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SISs supposed to be arranged?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We need more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complete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r>
              <a:rPr lang="en-US" smtClean="0">
                <a:ea typeface="ＭＳ Ｐゴシック" pitchFamily="34" charset="-128"/>
              </a:rPr>
              <a:t> data sets to be migrated so that we understand how to create PDS4 bundles.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3/27/12 </a:t>
            </a:r>
            <a:endParaRPr lang="en-GB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LADEE &amp; MAVEN Status 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8D89B2-17C0-410F-AA88-3316E9DFB86E}" type="slidenum">
              <a:rPr lang="en-GB">
                <a:solidFill>
                  <a:srgbClr val="000000"/>
                </a:solidFill>
              </a:rPr>
              <a:pPr/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pds_banner_template.pot</Template>
  <TotalTime>19667</TotalTime>
  <Words>305</Words>
  <Application>Microsoft Macintosh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ＭＳ Ｐゴシック</vt:lpstr>
      <vt:lpstr>Verdana</vt:lpstr>
      <vt:lpstr>Arial</vt:lpstr>
      <vt:lpstr>Times</vt:lpstr>
      <vt:lpstr>Arial Unicode MS</vt:lpstr>
      <vt:lpstr>Presentation2</vt:lpstr>
      <vt:lpstr>LADEE/MAVEN Status</vt:lpstr>
      <vt:lpstr>LADEE</vt:lpstr>
      <vt:lpstr>LADEE and PDS4</vt:lpstr>
      <vt:lpstr>LADEE and SPICE</vt:lpstr>
      <vt:lpstr>MAVEN</vt:lpstr>
      <vt:lpstr>MAVEN and PDS4</vt:lpstr>
    </vt:vector>
  </TitlesOfParts>
  <Company>JPL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Media WG Report</dc:title>
  <dc:creator>Zimmy</dc:creator>
  <cp:lastModifiedBy>Elizabeth Warner</cp:lastModifiedBy>
  <cp:revision>302</cp:revision>
  <cp:lastPrinted>2010-12-13T22:20:46Z</cp:lastPrinted>
  <dcterms:created xsi:type="dcterms:W3CDTF">2010-12-13T22:19:38Z</dcterms:created>
  <dcterms:modified xsi:type="dcterms:W3CDTF">2012-03-28T12:51:54Z</dcterms:modified>
</cp:coreProperties>
</file>