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8" r:id="rId1"/>
  </p:sldMasterIdLst>
  <p:notesMasterIdLst>
    <p:notesMasterId r:id="rId16"/>
  </p:notesMasterIdLst>
  <p:handoutMasterIdLst>
    <p:handoutMasterId r:id="rId17"/>
  </p:handoutMasterIdLst>
  <p:sldIdLst>
    <p:sldId id="396" r:id="rId2"/>
    <p:sldId id="415" r:id="rId3"/>
    <p:sldId id="467" r:id="rId4"/>
    <p:sldId id="449" r:id="rId5"/>
    <p:sldId id="468" r:id="rId6"/>
    <p:sldId id="444" r:id="rId7"/>
    <p:sldId id="442" r:id="rId8"/>
    <p:sldId id="443" r:id="rId9"/>
    <p:sldId id="445" r:id="rId10"/>
    <p:sldId id="469" r:id="rId11"/>
    <p:sldId id="470" r:id="rId12"/>
    <p:sldId id="471" r:id="rId13"/>
    <p:sldId id="464" r:id="rId14"/>
    <p:sldId id="420" r:id="rId15"/>
  </p:sldIdLst>
  <p:sldSz cx="9144000" cy="6858000" type="screen4x3"/>
  <p:notesSz cx="9283700" cy="6997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99"/>
    <a:srgbClr val="FFFFCC"/>
    <a:srgbClr val="009900"/>
    <a:srgbClr val="FF0000"/>
    <a:srgbClr val="CC6600"/>
    <a:srgbClr val="9F5000"/>
    <a:srgbClr val="B85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75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0531D17D-086C-8640-AC65-69D58C7CD62D}" type="datetime1">
              <a:rPr lang="en-US"/>
              <a:pPr>
                <a:defRPr/>
              </a:pPr>
              <a:t>3/26/12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845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75" y="664845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4DB7E728-55F1-3F4B-87DE-917314D0B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4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975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E5DC8F0D-F202-6B48-B43D-C3E3C8CE76A6}" type="datetime1">
              <a:rPr lang="en-US"/>
              <a:pPr>
                <a:defRPr/>
              </a:pPr>
              <a:t>3/26/12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498850" cy="2624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2638"/>
            <a:ext cx="6810375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845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975" y="664845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9487B4F-7442-DF45-9781-C0E181E0D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37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5DC8F0D-F202-6B48-B43D-C3E3C8CE76A6}" type="datetime1">
              <a:rPr lang="en-US" smtClean="0"/>
              <a:pPr>
                <a:defRPr/>
              </a:pPr>
              <a:t>3/26/12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487B4F-7442-DF45-9781-C0E181E0D3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5DC8F0D-F202-6B48-B43D-C3E3C8CE76A6}" type="datetime1">
              <a:rPr lang="en-US" smtClean="0"/>
              <a:pPr>
                <a:defRPr/>
              </a:pPr>
              <a:t>3/26/12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487B4F-7442-DF45-9781-C0E181E0D3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5DC8F0D-F202-6B48-B43D-C3E3C8CE76A6}" type="datetime1">
              <a:rPr lang="en-US" smtClean="0"/>
              <a:pPr>
                <a:defRPr/>
              </a:pPr>
              <a:t>3/26/12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487B4F-7442-DF45-9781-C0E181E0D3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5DC8F0D-F202-6B48-B43D-C3E3C8CE76A6}" type="datetime1">
              <a:rPr lang="en-US" smtClean="0"/>
              <a:pPr>
                <a:defRPr/>
              </a:pPr>
              <a:t>3/26/12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487B4F-7442-DF45-9781-C0E181E0D3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3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DADE3-DBEA-8841-89B9-CDCA95D16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1F51-5060-C443-AA67-CC8789D36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57CEB-CBCF-B949-8A54-393C1EC76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7481-535C-B847-946B-B6AE849D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34EC1-96BB-DA43-A446-72C480FCF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157B6-30D5-9E49-83C8-51C47F0EB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E5295-D410-B343-8553-0A5C4486B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620D-A8D0-7844-8B4F-801738DD5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4CED9-B1FC-BD42-9365-3433F4CB8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7D860-53AC-CE4C-BB05-BCB2B8E80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189E-B577-1043-BB1D-1026ED500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8500" y="355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7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F27A3C6-6E81-6840-92C1-21D3C9DE5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000">
          <a:solidFill>
            <a:schemeClr val="tx1"/>
          </a:solidFill>
          <a:latin typeface="+mj-lt"/>
          <a:ea typeface="ＭＳ Ｐゴシック" pitchFamily="2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j-lt"/>
          <a:ea typeface="ＭＳ Ｐゴシック" pitchFamily="2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1600">
          <a:solidFill>
            <a:schemeClr val="tx1"/>
          </a:solidFill>
          <a:latin typeface="+mj-lt"/>
          <a:ea typeface="ＭＳ Ｐゴシック" pitchFamily="2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+mj-lt"/>
          <a:ea typeface="ＭＳ Ｐゴシック" pitchFamily="2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l2_top_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System Design and Deployment Status</a:t>
            </a:r>
          </a:p>
        </p:txBody>
      </p:sp>
      <p:sp>
        <p:nvSpPr>
          <p:cNvPr id="15364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PDS Management Council Face-to-Face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College Park, Maryland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March 27-28, 2012</a:t>
            </a: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solidFill>
                  <a:srgbClr val="2D2D8A"/>
                </a:solidFill>
                <a:ea typeface="ＭＳ Ｐゴシック" charset="-128"/>
                <a:cs typeface="ＭＳ Ｐゴシック" charset="-128"/>
              </a:rPr>
              <a:t>Sean Hardman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Service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working on putting together an inventory of metric sources from the Nodes.</a:t>
            </a:r>
          </a:p>
          <a:p>
            <a:pPr lvl="1"/>
            <a:r>
              <a:rPr lang="en-US" dirty="0" smtClean="0"/>
              <a:t>This will help identify logs that may require transformation to the preferred format.</a:t>
            </a:r>
          </a:p>
          <a:p>
            <a:r>
              <a:rPr lang="en-US" dirty="0" smtClean="0"/>
              <a:t>Investigating methods for securely transferring logs from the Nodes to the EN.</a:t>
            </a:r>
          </a:p>
          <a:p>
            <a:pPr lvl="1"/>
            <a:r>
              <a:rPr lang="en-US" dirty="0" smtClean="0"/>
              <a:t>Local IT Security requirements may dictate the preferred method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working out a couple of issues with the operational deployment.</a:t>
            </a:r>
          </a:p>
          <a:p>
            <a:r>
              <a:rPr lang="en-US" dirty="0" smtClean="0"/>
              <a:t>Targeting the end of April for full operation.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1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Design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Activities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Build </a:t>
            </a:r>
            <a:r>
              <a:rPr lang="en-US" dirty="0">
                <a:ea typeface="ＭＳ Ｐゴシック" charset="-128"/>
                <a:cs typeface="ＭＳ Ｐゴシック" charset="-128"/>
              </a:rPr>
              <a:t>2c and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Finalization of Search </a:t>
            </a:r>
            <a:r>
              <a:rPr lang="en-US" dirty="0" smtClean="0"/>
              <a:t>Protocol for the Search Service</a:t>
            </a:r>
          </a:p>
          <a:p>
            <a:pPr lvl="1"/>
            <a:r>
              <a:rPr lang="en-US" dirty="0" smtClean="0"/>
              <a:t>The initial protocol has been implemented.</a:t>
            </a:r>
          </a:p>
          <a:p>
            <a:pPr lvl="1"/>
            <a:r>
              <a:rPr lang="en-US" dirty="0" smtClean="0"/>
              <a:t>Need to add support for PDAP and </a:t>
            </a:r>
            <a:r>
              <a:rPr lang="en-US" dirty="0" err="1" smtClean="0"/>
              <a:t>VOTable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Requirements and Design for Transform/Visualize </a:t>
            </a:r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The desire is to interface with existing functionality where possible (e.g., GDAL).</a:t>
            </a:r>
            <a:endParaRPr lang="en-US" dirty="0" smtClean="0"/>
          </a:p>
          <a:p>
            <a:r>
              <a:rPr lang="en-US" dirty="0" smtClean="0"/>
              <a:t>Integration of PDS4 Infrastructure with Node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Need to work with each Node individually for the best integration approach.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66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Needs from </a:t>
            </a:r>
            <a:br>
              <a:rPr lang="en-US" dirty="0" smtClean="0"/>
            </a:br>
            <a:r>
              <a:rPr lang="en-US" dirty="0" smtClean="0"/>
              <a:t>PDS3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So, I keep getting asked what I want from migration or what the priorities should be.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My preference is to get a good cross-section of data products across the Nodes.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immediate interest is for PDS4 labels that describe products well enough to start implementation of reader/writer capabilities.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Although just as important, the secondary interest is for search-related information (e.g., geometry).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9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Deploy Search to </a:t>
            </a:r>
            <a:r>
              <a:rPr lang="en-US" dirty="0" smtClean="0"/>
              <a:t>Operations at the EN.</a:t>
            </a:r>
            <a:endParaRPr lang="en-US" dirty="0"/>
          </a:p>
          <a:p>
            <a:r>
              <a:rPr lang="en-US" dirty="0" smtClean="0"/>
              <a:t>Work </a:t>
            </a:r>
            <a:r>
              <a:rPr lang="en-US" dirty="0"/>
              <a:t>with the Nodes on Report Service </a:t>
            </a:r>
            <a:r>
              <a:rPr lang="en-US" dirty="0" smtClean="0"/>
              <a:t>Population.</a:t>
            </a:r>
            <a:endParaRPr lang="en-US" dirty="0"/>
          </a:p>
          <a:p>
            <a:r>
              <a:rPr lang="en-US" dirty="0" smtClean="0"/>
              <a:t>Complete Build 2c Development</a:t>
            </a:r>
          </a:p>
          <a:p>
            <a:r>
              <a:rPr lang="en-US" dirty="0" smtClean="0"/>
              <a:t>Work with the Nodes to deploy Build 2c software locally.</a:t>
            </a:r>
          </a:p>
          <a:p>
            <a:r>
              <a:rPr lang="en-US" dirty="0" smtClean="0"/>
              <a:t>Design and Development </a:t>
            </a:r>
            <a:r>
              <a:rPr lang="en-US" dirty="0"/>
              <a:t>for Build 3</a:t>
            </a:r>
          </a:p>
          <a:p>
            <a:pPr lvl="1"/>
            <a:r>
              <a:rPr lang="en-US" dirty="0"/>
              <a:t>Implement data-related tools for transformation and visualization.</a:t>
            </a:r>
          </a:p>
          <a:p>
            <a:pPr lvl="1"/>
            <a:r>
              <a:rPr lang="en-US" dirty="0"/>
              <a:t>Integrate above functionality into PDS search and distribution services.</a:t>
            </a:r>
          </a:p>
          <a:p>
            <a:pPr lvl="1"/>
            <a:r>
              <a:rPr lang="en-US" dirty="0"/>
              <a:t>Replace any </a:t>
            </a:r>
            <a:r>
              <a:rPr lang="en-US" dirty="0" smtClean="0"/>
              <a:t>remaining </a:t>
            </a:r>
            <a:r>
              <a:rPr lang="en-US" dirty="0"/>
              <a:t>software (and its functionality) that is dependent on the PDS3 catalog database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17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Questions/Comments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Topics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Build 2b Status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Build 2c Status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Report Service Population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Design Activities for Build 2c and Beyond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System Needs from PDS3 Migration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Next Steps</a:t>
            </a:r>
          </a:p>
        </p:txBody>
      </p:sp>
      <p:sp>
        <p:nvSpPr>
          <p:cNvPr id="1638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27-28, 2012</a:t>
            </a:r>
          </a:p>
        </p:txBody>
      </p:sp>
      <p:sp>
        <p:nvSpPr>
          <p:cNvPr id="1638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System Design and Deployment Update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FF6DC2-7285-AC4F-9CAD-831DD456CBC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2b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RFA Status</a:t>
            </a:r>
          </a:p>
          <a:p>
            <a:pPr lvl="1"/>
            <a:r>
              <a:rPr lang="en-US" dirty="0" smtClean="0"/>
              <a:t>Majority were deferred to Build 2c.</a:t>
            </a:r>
          </a:p>
          <a:p>
            <a:pPr lvl="1"/>
            <a:r>
              <a:rPr lang="en-US" dirty="0" smtClean="0"/>
              <a:t>One RFA concerning documentation errors was implemented and delivered.</a:t>
            </a:r>
          </a:p>
          <a:p>
            <a:r>
              <a:rPr lang="en-US" dirty="0" smtClean="0"/>
              <a:t>Delivered and underwent testing at the EN starting in January.</a:t>
            </a:r>
          </a:p>
          <a:p>
            <a:pPr lvl="1"/>
            <a:r>
              <a:rPr lang="en-US" dirty="0" smtClean="0"/>
              <a:t>8 new issues discovered and captured.</a:t>
            </a:r>
            <a:endParaRPr lang="en-US" dirty="0" smtClean="0"/>
          </a:p>
          <a:p>
            <a:r>
              <a:rPr lang="en-US" dirty="0" smtClean="0"/>
              <a:t>Catalog migration continues as an iterative process.</a:t>
            </a:r>
          </a:p>
          <a:p>
            <a:pPr lvl="1"/>
            <a:r>
              <a:rPr lang="en-US" dirty="0" smtClean="0"/>
              <a:t>There are still a couple of issues to resolve as well as addressing any upcoming data model changes.</a:t>
            </a:r>
          </a:p>
          <a:p>
            <a:r>
              <a:rPr lang="en-US" dirty="0" smtClean="0"/>
              <a:t>Deployment of software in EN Operations.</a:t>
            </a:r>
          </a:p>
          <a:p>
            <a:pPr lvl="1"/>
            <a:r>
              <a:rPr lang="en-US" dirty="0" smtClean="0"/>
              <a:t>Plan is to replace current search index with one generated by the PDS4 infrastructure.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5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2b Status</a:t>
            </a:r>
            <a:br>
              <a:rPr lang="en-US" dirty="0" smtClean="0"/>
            </a:br>
            <a:r>
              <a:rPr lang="en-US" sz="2400" dirty="0" smtClean="0"/>
              <a:t>New </a:t>
            </a:r>
            <a:r>
              <a:rPr lang="en-US" sz="2400" dirty="0"/>
              <a:t>and Modified </a:t>
            </a:r>
            <a:r>
              <a:rPr lang="en-US" sz="2400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Catalog Tool is new for this release supporting ingestion of PDS3 catalog files into the PDS4 registry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Validate Tool was modified to add </a:t>
            </a:r>
            <a:r>
              <a:rPr lang="en-US" dirty="0"/>
              <a:t>support for XML Schema 1.1 and XML </a:t>
            </a:r>
            <a:r>
              <a:rPr lang="en-US" dirty="0" smtClean="0"/>
              <a:t>Catalogs.</a:t>
            </a:r>
          </a:p>
          <a:p>
            <a:pPr>
              <a:spcAft>
                <a:spcPts val="600"/>
              </a:spcAft>
            </a:pPr>
            <a:r>
              <a:rPr lang="en-US" dirty="0"/>
              <a:t>Harvest Tool was modified to keep pace with changes occurring in the PDS4 data model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Corrected issues discovered during Build 2a testing.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2c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and modified features:</a:t>
            </a:r>
          </a:p>
          <a:p>
            <a:pPr lvl="1"/>
            <a:r>
              <a:rPr lang="en-US" dirty="0"/>
              <a:t>Upgrade the Data Search interface to remove the dependence on the PDS3 catalog database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Documentation updates based on RFAs and Node Test exercises.</a:t>
            </a:r>
          </a:p>
          <a:p>
            <a:pPr lvl="1"/>
            <a:r>
              <a:rPr lang="en-US" dirty="0" smtClean="0"/>
              <a:t>Correct </a:t>
            </a:r>
            <a:r>
              <a:rPr lang="en-US" dirty="0"/>
              <a:t>issues discovered during Build </a:t>
            </a:r>
            <a:r>
              <a:rPr lang="en-US" dirty="0" smtClean="0"/>
              <a:t>2b </a:t>
            </a:r>
            <a:r>
              <a:rPr lang="en-US" dirty="0"/>
              <a:t>testing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RFA Status</a:t>
            </a:r>
          </a:p>
          <a:p>
            <a:pPr lvl="1"/>
            <a:r>
              <a:rPr lang="en-US" dirty="0" smtClean="0"/>
              <a:t>7 </a:t>
            </a:r>
            <a:r>
              <a:rPr lang="en-US" dirty="0"/>
              <a:t>Implemented</a:t>
            </a:r>
          </a:p>
          <a:p>
            <a:pPr lvl="1"/>
            <a:r>
              <a:rPr lang="en-US" dirty="0" smtClean="0"/>
              <a:t>2 Pending (planned for delivery in Build 2c)</a:t>
            </a:r>
          </a:p>
          <a:p>
            <a:pPr lvl="1"/>
            <a:r>
              <a:rPr lang="en-US" dirty="0" smtClean="0"/>
              <a:t>All RFAs concerned documentation and deployment issues encountered during the Node </a:t>
            </a:r>
            <a:r>
              <a:rPr lang="en-US" dirty="0"/>
              <a:t>T</a:t>
            </a:r>
            <a:r>
              <a:rPr lang="en-US" dirty="0" smtClean="0"/>
              <a:t>est exercises.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7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2c Status</a:t>
            </a:r>
            <a:br>
              <a:rPr lang="en-US" dirty="0" smtClean="0"/>
            </a:br>
            <a:r>
              <a:rPr lang="en-US" sz="2400" dirty="0" smtClean="0"/>
              <a:t>Deployment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Engineering Node</a:t>
            </a:r>
          </a:p>
          <a:p>
            <a:pPr lvl="1"/>
            <a:r>
              <a:rPr lang="en-US" dirty="0" smtClean="0"/>
              <a:t>Deployment of the core components replacing the central catalog.</a:t>
            </a:r>
          </a:p>
          <a:p>
            <a:pPr lvl="2"/>
            <a:r>
              <a:rPr lang="en-US" dirty="0" smtClean="0"/>
              <a:t>Will run side-by-side for six months.</a:t>
            </a:r>
          </a:p>
          <a:p>
            <a:pPr lvl="1"/>
            <a:r>
              <a:rPr lang="en-US" dirty="0" smtClean="0"/>
              <a:t>Existing search interfaces reworked to utilize the PDS4 infrastructure.</a:t>
            </a:r>
          </a:p>
          <a:p>
            <a:r>
              <a:rPr lang="en-US" dirty="0" smtClean="0"/>
              <a:t>Discipline Nodes</a:t>
            </a:r>
          </a:p>
          <a:p>
            <a:pPr lvl="1"/>
            <a:r>
              <a:rPr lang="en-US" dirty="0" smtClean="0"/>
              <a:t>Deployment of the core components at the Nodes will be phased with this delivery.</a:t>
            </a:r>
          </a:p>
          <a:p>
            <a:pPr lvl="1"/>
            <a:r>
              <a:rPr lang="en-US" dirty="0" smtClean="0"/>
              <a:t>Once deployment is complete, Nodes may begin local registration of PDS3 data sets/products with the Harvest Tool.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2b/2c Deployment</a:t>
            </a:r>
            <a:br>
              <a:rPr lang="en-US" dirty="0" smtClean="0"/>
            </a:br>
            <a:r>
              <a:rPr lang="en-US" sz="2400" dirty="0" smtClean="0"/>
              <a:t>Engineering Node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Content Placeholder 7" descr="pds2010_system_design_en_deplo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25" r="-12625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2c Deployment</a:t>
            </a:r>
            <a:br>
              <a:rPr lang="en-US" dirty="0" smtClean="0"/>
            </a:br>
            <a:r>
              <a:rPr lang="en-US" sz="2400" dirty="0" smtClean="0"/>
              <a:t>Discipline Node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Content Placeholder 7" descr="pds2010_system_design_dn_deploy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942" r="-23942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</a:t>
            </a:r>
            <a:r>
              <a:rPr lang="en-US" dirty="0" smtClean="0"/>
              <a:t>2c </a:t>
            </a:r>
            <a:r>
              <a:rPr lang="en-US" dirty="0"/>
              <a:t>Deployment</a:t>
            </a:r>
            <a:br>
              <a:rPr lang="en-US" dirty="0"/>
            </a:br>
            <a:r>
              <a:rPr lang="en-US" sz="2400" dirty="0" smtClean="0"/>
              <a:t>PDS3/PDS4 Product Registration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27-28,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Design and Deployment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7481-535C-B847-946B-B6AE849D01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Content Placeholder 6" descr="pds2010_system_design_pds3_support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8" r="-558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pds_banner_templat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061A3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pds_banner_template.pot</Template>
  <TotalTime>22699</TotalTime>
  <Words>811</Words>
  <Application>Microsoft Macintosh PowerPoint</Application>
  <PresentationFormat>On-screen Show (4:3)</PresentationFormat>
  <Paragraphs>122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pds_banner_template</vt:lpstr>
      <vt:lpstr>System Design and Deployment Status</vt:lpstr>
      <vt:lpstr>Topics</vt:lpstr>
      <vt:lpstr>Build 2b Status</vt:lpstr>
      <vt:lpstr>Build 2b Status New and Modified Features</vt:lpstr>
      <vt:lpstr>Build 2c Status</vt:lpstr>
      <vt:lpstr>Build 2c Status Deployment</vt:lpstr>
      <vt:lpstr>Build 2b/2c Deployment Engineering Node</vt:lpstr>
      <vt:lpstr>Build 2c Deployment Discipline Node</vt:lpstr>
      <vt:lpstr>Build 2c Deployment PDS3/PDS4 Product Registration</vt:lpstr>
      <vt:lpstr>Report Service Population</vt:lpstr>
      <vt:lpstr>Design Activities Build 2c and Beyond</vt:lpstr>
      <vt:lpstr>System Needs from  PDS3 Migration</vt:lpstr>
      <vt:lpstr>Next Steps</vt:lpstr>
      <vt:lpstr>Questions/Comments</vt:lpstr>
    </vt:vector>
  </TitlesOfParts>
  <Company>Jet Propulsion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Sean Hardman</dc:creator>
  <cp:lastModifiedBy>Sean Hardman</cp:lastModifiedBy>
  <cp:revision>225</cp:revision>
  <cp:lastPrinted>2006-01-13T01:48:46Z</cp:lastPrinted>
  <dcterms:created xsi:type="dcterms:W3CDTF">2011-03-29T02:03:31Z</dcterms:created>
  <dcterms:modified xsi:type="dcterms:W3CDTF">2012-03-27T04:42:52Z</dcterms:modified>
</cp:coreProperties>
</file>