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4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4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9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82A6-67EE-344B-98B2-6874946C5E4B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E117-0DFA-F24B-9793-6ABE4472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9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2c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Principal documents including the Standards Reference, Data Providers Handbook, and Concepts Document ready to be posted for public access. (NOTE: Documents may still have some TBD sections for more advanced aspects of PDS4).</a:t>
            </a:r>
          </a:p>
          <a:p>
            <a:pPr>
              <a:defRPr/>
            </a:pPr>
            <a:r>
              <a:rPr lang="en-US" dirty="0"/>
              <a:t>Support for additional data products including images and bit fields.</a:t>
            </a:r>
          </a:p>
          <a:p>
            <a:pPr>
              <a:defRPr/>
            </a:pPr>
            <a:r>
              <a:rPr lang="en-US" dirty="0"/>
              <a:t>Node testing of information model complete for build 2c DDWG test cases.</a:t>
            </a:r>
          </a:p>
          <a:p>
            <a:pPr>
              <a:defRPr/>
            </a:pPr>
            <a:r>
              <a:rPr lang="en-US" dirty="0"/>
              <a:t>Resolution of any major MAVEN and LADEE issues.</a:t>
            </a:r>
          </a:p>
          <a:p>
            <a:pPr>
              <a:defRPr/>
            </a:pPr>
            <a:r>
              <a:rPr lang="en-US" dirty="0"/>
              <a:t>Central catalog migrated to PDS4 infrastructure. </a:t>
            </a:r>
          </a:p>
          <a:p>
            <a:pPr>
              <a:defRPr/>
            </a:pPr>
            <a:r>
              <a:rPr lang="en-US" dirty="0"/>
              <a:t>Registry software ready for distribution to the nodes.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6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Phasing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26175" y="5832475"/>
            <a:ext cx="1809750" cy="425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A5CECD-2A9B-3C40-BB17-91258538FF3E}" type="slidenum">
              <a:rPr lang="en-US" sz="1300">
                <a:latin typeface="Times" charset="0"/>
              </a:rPr>
              <a:pPr/>
              <a:t>2</a:t>
            </a:fld>
            <a:endParaRPr lang="en-US" sz="1300">
              <a:latin typeface="Times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71434"/>
              </p:ext>
            </p:extLst>
          </p:nvPr>
        </p:nvGraphicFramePr>
        <p:xfrm>
          <a:off x="207963" y="874713"/>
          <a:ext cx="8478837" cy="5513498"/>
        </p:xfrm>
        <a:graphic>
          <a:graphicData uri="http://schemas.openxmlformats.org/drawingml/2006/table">
            <a:tbl>
              <a:tblPr/>
              <a:tblGrid>
                <a:gridCol w="1100137"/>
                <a:gridCol w="2974975"/>
                <a:gridCol w="3667125"/>
                <a:gridCol w="736600"/>
              </a:tblGrid>
              <a:tr h="270291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Release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7193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Prototype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1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Release a prototype Ingest Subsystem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Baseline PDS4 model, standards reference (beta release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testing of Node interfaces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PDS4 product prototypes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PDS4 beta info model, standards reference, data dictionary, schemas baseline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Beta release of Harvest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Registry,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Report and Security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First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set of process, documentation and tutorial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October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564845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Operational 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2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Initial operational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PDS4 system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and PDS4 Standards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Allow acceptance of PDS4 data into operational archive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Support LADEE, MAVEN and Migration Planning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Allow user to search and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access to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both PDS3 and PDS4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PDS4 beta info model, standards reference, data dictionary, schemas baseline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Production release of Harvest, Registry, Report and Security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Validation and catalog ingest tools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Updated documentation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Transition from PDS3 catalog to PDS4 registry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January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2012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194972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III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Operational 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3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User Services 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Capabilities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Incremental release of operational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PDS4 system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data transformation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science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services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PDS-wide deployment of PDS4 software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Registry, Harvest deployed at nodes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Initial PDS4 library software and transformation support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Search protocol deployed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August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80186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IV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Web/ Application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Integration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Integrated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PDS-wide Web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Applications with PDS4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Updated look-n-feel for PDS4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Search protocol integrated into web applications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New PDS4 web infrastructure deployed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Sharing of data/services among nodes and IPDA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April 2013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0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DDWG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PDS4 is at a point where PDS-wide testing is critical</a:t>
            </a:r>
          </a:p>
          <a:p>
            <a:endParaRPr lang="en-US" dirty="0" smtClean="0">
              <a:latin typeface="Verdan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/>
              <a:t>The purpose of the test is to validate the information model including:</a:t>
            </a:r>
          </a:p>
          <a:p>
            <a:pPr lvl="1"/>
            <a:r>
              <a:rPr lang="en-US" dirty="0" smtClean="0"/>
              <a:t>Various science data products</a:t>
            </a:r>
          </a:p>
          <a:p>
            <a:pPr lvl="1"/>
            <a:r>
              <a:rPr lang="en-US" dirty="0" smtClean="0"/>
              <a:t>Bundles, Collections</a:t>
            </a:r>
          </a:p>
          <a:p>
            <a:pPr lvl="1"/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Data dictionaries (global and local)</a:t>
            </a:r>
          </a:p>
          <a:p>
            <a:pPr lvl="1"/>
            <a:r>
              <a:rPr lang="en-US" dirty="0" smtClean="0"/>
              <a:t>Along with the process for generating PDS4 labels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4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Build2c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Aspects of the IM will be assigned to nodes by the DDWG</a:t>
            </a:r>
          </a:p>
          <a:p>
            <a:endParaRPr lang="en-US" sz="2800" dirty="0" smtClean="0"/>
          </a:p>
          <a:p>
            <a:r>
              <a:rPr lang="en-US" sz="2800" dirty="0" smtClean="0"/>
              <a:t>Two-phased approached to be completed by end of May 2012</a:t>
            </a:r>
          </a:p>
          <a:p>
            <a:endParaRPr lang="en-US" sz="2800" dirty="0" smtClean="0"/>
          </a:p>
          <a:p>
            <a:r>
              <a:rPr lang="en-US" sz="2800" dirty="0" smtClean="0"/>
              <a:t>Phase 1: test simple data products</a:t>
            </a:r>
          </a:p>
          <a:p>
            <a:pPr lvl="1"/>
            <a:r>
              <a:rPr lang="en-US" sz="2400" dirty="0" smtClean="0"/>
              <a:t>PDS3 identified data products</a:t>
            </a:r>
          </a:p>
          <a:p>
            <a:endParaRPr lang="en-US" sz="2800" dirty="0" smtClean="0"/>
          </a:p>
          <a:p>
            <a:r>
              <a:rPr lang="en-US" sz="2800" dirty="0" smtClean="0"/>
              <a:t>Phase 2: test advanced aspects of PDS4</a:t>
            </a:r>
          </a:p>
          <a:p>
            <a:pPr lvl="1"/>
            <a:r>
              <a:rPr lang="en-US" sz="2400" dirty="0" smtClean="0"/>
              <a:t>Collections, bundles, documents,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6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455</Words>
  <Application>Microsoft Macintosh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Build 2c Scope</vt:lpstr>
      <vt:lpstr>Build Phasing</vt:lpstr>
      <vt:lpstr>DDWG Testing</vt:lpstr>
      <vt:lpstr>Build2c Testing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Phasing</dc:title>
  <dc:creator>crichton</dc:creator>
  <cp:lastModifiedBy>crichton</cp:lastModifiedBy>
  <cp:revision>3</cp:revision>
  <dcterms:created xsi:type="dcterms:W3CDTF">2012-03-18T22:14:02Z</dcterms:created>
  <dcterms:modified xsi:type="dcterms:W3CDTF">2012-03-18T22:23:05Z</dcterms:modified>
</cp:coreProperties>
</file>