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Default Extension="pdf" ContentType="application/pdf"/>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2" r:id="rId7"/>
    <p:sldId id="261"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DDCBB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88" d="100"/>
          <a:sy n="88" d="100"/>
        </p:scale>
        <p:origin x="-1624"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56399A-BD84-4147-9422-5C41990DE5C8}" type="datetimeFigureOut">
              <a:rPr lang="en-US" smtClean="0"/>
              <a:t>3/26/12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45639-6694-D440-911B-0DACA2079D9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56399A-BD84-4147-9422-5C41990DE5C8}" type="datetimeFigureOut">
              <a:rPr lang="en-US" smtClean="0"/>
              <a:t>3/26/12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45639-6694-D440-911B-0DACA2079D9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56399A-BD84-4147-9422-5C41990DE5C8}" type="datetimeFigureOut">
              <a:rPr lang="en-US" smtClean="0"/>
              <a:t>3/26/12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45639-6694-D440-911B-0DACA2079D9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56399A-BD84-4147-9422-5C41990DE5C8}" type="datetimeFigureOut">
              <a:rPr lang="en-US" smtClean="0"/>
              <a:t>3/26/12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45639-6694-D440-911B-0DACA2079D9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56399A-BD84-4147-9422-5C41990DE5C8}" type="datetimeFigureOut">
              <a:rPr lang="en-US" smtClean="0"/>
              <a:t>3/26/12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45639-6694-D440-911B-0DACA2079D9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56399A-BD84-4147-9422-5C41990DE5C8}" type="datetimeFigureOut">
              <a:rPr lang="en-US" smtClean="0"/>
              <a:t>3/26/12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C45639-6694-D440-911B-0DACA2079D9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56399A-BD84-4147-9422-5C41990DE5C8}" type="datetimeFigureOut">
              <a:rPr lang="en-US" smtClean="0"/>
              <a:t>3/26/12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C45639-6694-D440-911B-0DACA2079D9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56399A-BD84-4147-9422-5C41990DE5C8}" type="datetimeFigureOut">
              <a:rPr lang="en-US" smtClean="0"/>
              <a:t>3/26/12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C45639-6694-D440-911B-0DACA2079D9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6399A-BD84-4147-9422-5C41990DE5C8}" type="datetimeFigureOut">
              <a:rPr lang="en-US" smtClean="0"/>
              <a:t>3/26/12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C45639-6694-D440-911B-0DACA2079D9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56399A-BD84-4147-9422-5C41990DE5C8}" type="datetimeFigureOut">
              <a:rPr lang="en-US" smtClean="0"/>
              <a:t>3/26/12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C45639-6694-D440-911B-0DACA2079D9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56399A-BD84-4147-9422-5C41990DE5C8}" type="datetimeFigureOut">
              <a:rPr lang="en-US" smtClean="0"/>
              <a:t>3/26/12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C45639-6694-D440-911B-0DACA2079D9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2">
            <a:lumMod val="75000"/>
            <a:alpha val="76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6399A-BD84-4147-9422-5C41990DE5C8}" type="datetimeFigureOut">
              <a:rPr lang="en-US" smtClean="0"/>
              <a:t>3/26/12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C45639-6694-D440-911B-0DACA2079D9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df"/><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df"/><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18485"/>
            <a:ext cx="7772400" cy="1470025"/>
          </a:xfrm>
        </p:spPr>
        <p:txBody>
          <a:bodyPr/>
          <a:lstStyle/>
          <a:p>
            <a:r>
              <a:rPr lang="en-US" dirty="0" smtClean="0"/>
              <a:t>PDS/NSSDC Deliveries</a:t>
            </a:r>
            <a:endParaRPr lang="en-US" dirty="0"/>
          </a:p>
        </p:txBody>
      </p:sp>
      <p:sp>
        <p:nvSpPr>
          <p:cNvPr id="3" name="Subtitle 2"/>
          <p:cNvSpPr>
            <a:spLocks noGrp="1"/>
          </p:cNvSpPr>
          <p:nvPr>
            <p:ph type="subTitle" idx="1"/>
          </p:nvPr>
        </p:nvSpPr>
        <p:spPr>
          <a:xfrm>
            <a:off x="1371600" y="3180691"/>
            <a:ext cx="6400800" cy="2202016"/>
          </a:xfrm>
        </p:spPr>
        <p:txBody>
          <a:bodyPr>
            <a:normAutofit lnSpcReduction="10000"/>
          </a:bodyPr>
          <a:lstStyle/>
          <a:p>
            <a:r>
              <a:rPr lang="en-US" dirty="0" smtClean="0"/>
              <a:t>Dave Williams</a:t>
            </a:r>
          </a:p>
          <a:p>
            <a:r>
              <a:rPr lang="en-US" dirty="0" smtClean="0"/>
              <a:t>PDS Management Council</a:t>
            </a:r>
          </a:p>
          <a:p>
            <a:r>
              <a:rPr lang="en-US" dirty="0" smtClean="0"/>
              <a:t>Washington, D.C.</a:t>
            </a:r>
          </a:p>
          <a:p>
            <a:r>
              <a:rPr lang="en-US" dirty="0" smtClean="0"/>
              <a:t>28 March 2012</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PDS Delivery Status Overview</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PDS Node inputs dataset URLs into PSI, NSSDC opens dataset, updates SIP </a:t>
            </a:r>
            <a:r>
              <a:rPr lang="en-US" dirty="0" err="1" smtClean="0"/>
              <a:t>xman</a:t>
            </a:r>
            <a:r>
              <a:rPr lang="en-US" dirty="0" smtClean="0"/>
              <a:t> map files, PDS generates SIP manifest, delivers data.  NSSDC generates </a:t>
            </a:r>
            <a:r>
              <a:rPr lang="en-US" dirty="0" err="1" smtClean="0"/>
              <a:t>AIPs</a:t>
            </a:r>
            <a:r>
              <a:rPr lang="en-US" dirty="0" smtClean="0"/>
              <a:t>, archives data collection.</a:t>
            </a:r>
          </a:p>
          <a:p>
            <a:r>
              <a:rPr lang="en-US" dirty="0" smtClean="0"/>
              <a:t>Delivery system running fairly smoothly, some glitches in front end at about the 1% level, typically involve older data sets with some small formatting difference or Oracle issues</a:t>
            </a:r>
          </a:p>
          <a:p>
            <a:r>
              <a:rPr lang="en-US" dirty="0" smtClean="0"/>
              <a:t>Upgrade to JIMIX planned for April, this will solve most of the front end problems we are currently encountering</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PDS Delivery Status Overview</a:t>
            </a:r>
            <a:endParaRPr lang="en-US" dirty="0"/>
          </a:p>
        </p:txBody>
      </p:sp>
      <p:sp>
        <p:nvSpPr>
          <p:cNvPr id="3" name="Content Placeholder 2"/>
          <p:cNvSpPr>
            <a:spLocks noGrp="1"/>
          </p:cNvSpPr>
          <p:nvPr>
            <p:ph idx="1"/>
          </p:nvPr>
        </p:nvSpPr>
        <p:spPr/>
        <p:txBody>
          <a:bodyPr/>
          <a:lstStyle/>
          <a:p>
            <a:pPr>
              <a:buNone/>
            </a:pPr>
            <a:r>
              <a:rPr lang="en-US" dirty="0" smtClean="0"/>
              <a:t>            Back-End (Data Delivery) Problems</a:t>
            </a:r>
          </a:p>
          <a:p>
            <a:r>
              <a:rPr lang="en-US" dirty="0" smtClean="0"/>
              <a:t>Still having difficulty with deciding how to deliver very large data sets</a:t>
            </a:r>
          </a:p>
          <a:p>
            <a:r>
              <a:rPr lang="en-US" dirty="0" smtClean="0"/>
              <a:t>Electronic delivery too slow for large data sets</a:t>
            </a:r>
          </a:p>
          <a:p>
            <a:r>
              <a:rPr lang="en-US" dirty="0" smtClean="0"/>
              <a:t>Data “Toasters” good up to 9-12 </a:t>
            </a:r>
            <a:r>
              <a:rPr lang="en-US" dirty="0" err="1" smtClean="0"/>
              <a:t>TBs</a:t>
            </a:r>
            <a:endParaRPr lang="en-US" dirty="0" smtClean="0"/>
          </a:p>
          <a:p>
            <a:r>
              <a:rPr lang="en-US" dirty="0" smtClean="0"/>
              <a:t>Planning to try out NAS System delivery with Imaging Node</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16000"/>
          </a:xfrm>
        </p:spPr>
        <p:txBody>
          <a:bodyPr>
            <a:normAutofit/>
          </a:bodyPr>
          <a:lstStyle/>
          <a:p>
            <a:r>
              <a:rPr lang="en-US" dirty="0" smtClean="0"/>
              <a:t> </a:t>
            </a:r>
            <a:endParaRPr lang="en-US" dirty="0"/>
          </a:p>
        </p:txBody>
      </p:sp>
      <p:sp>
        <p:nvSpPr>
          <p:cNvPr id="5" name="TextBox 4"/>
          <p:cNvSpPr txBox="1"/>
          <p:nvPr/>
        </p:nvSpPr>
        <p:spPr>
          <a:xfrm>
            <a:off x="457200" y="557028"/>
            <a:ext cx="8446911" cy="1015663"/>
          </a:xfrm>
          <a:prstGeom prst="rect">
            <a:avLst/>
          </a:prstGeom>
          <a:noFill/>
        </p:spPr>
        <p:txBody>
          <a:bodyPr wrap="square" rtlCol="0">
            <a:spAutoFit/>
          </a:bodyPr>
          <a:lstStyle/>
          <a:p>
            <a:r>
              <a:rPr lang="en-US" sz="6000" dirty="0" smtClean="0"/>
              <a:t>PDS NSSDC Delivery Status</a:t>
            </a:r>
            <a:endParaRPr lang="en-US" sz="6000" dirty="0"/>
          </a:p>
        </p:txBody>
      </p:sp>
      <p:pic>
        <p:nvPicPr>
          <p:cNvPr id="8" name="Content Placeholder 7" descr="pds_delivery_status_201202.pdf"/>
          <p:cNvPicPr>
            <a:picLocks noGrp="1" noChangeAspect="1"/>
          </p:cNvPicPr>
          <p:nvPr>
            <p:ph idx="1"/>
          </p:nvPr>
        </p:nvPicPr>
        <mc:AlternateContent>
          <mc:Choice xmlns:ma="http://schemas.microsoft.com/office/mac/drawingml/2008/main" Requires="ma">
            <p:blipFill>
              <a:blip r:embed="rId2"/>
              <a:srcRect l="-46648" r="-46648"/>
              <a:stretch>
                <a:fillRect/>
              </a:stretch>
            </p:blipFill>
          </mc:Choice>
          <mc:Fallback>
            <p:blipFill>
              <a:blip r:embed="rId3"/>
              <a:srcRect l="-46648" r="-46648"/>
              <a:stretch>
                <a:fillRect/>
              </a:stretch>
            </p:blipFill>
          </mc:Fallback>
        </mc:AlternateContent>
        <p:spPr>
          <a:xfrm>
            <a:off x="-6344593" y="982873"/>
            <a:ext cx="21808712" cy="14600909"/>
          </a:xfr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dirty="0" smtClean="0"/>
              <a:t> </a:t>
            </a:r>
            <a:endParaRPr lang="en-US" dirty="0"/>
          </a:p>
        </p:txBody>
      </p:sp>
      <p:pic>
        <p:nvPicPr>
          <p:cNvPr id="6" name="Content Placeholder 5" descr="PDS_NSSDC_Deliveries_201203.pdf"/>
          <p:cNvPicPr>
            <a:picLocks noGrp="1" noChangeAspect="1"/>
          </p:cNvPicPr>
          <p:nvPr>
            <p:ph idx="1"/>
          </p:nvPr>
        </p:nvPicPr>
        <mc:AlternateContent>
          <mc:Choice xmlns:ma="http://schemas.microsoft.com/office/mac/drawingml/2008/main" Requires="ma">
            <p:blipFill>
              <a:blip r:embed="rId2"/>
              <a:srcRect l="-36629" r="-36629"/>
              <a:stretch>
                <a:fillRect/>
              </a:stretch>
            </p:blipFill>
          </mc:Choice>
          <mc:Fallback>
            <p:blipFill>
              <a:blip r:embed="rId3"/>
              <a:srcRect l="-36629" r="-36629"/>
              <a:stretch>
                <a:fillRect/>
              </a:stretch>
            </p:blipFill>
          </mc:Fallback>
        </mc:AlternateContent>
        <p:spPr>
          <a:xfrm>
            <a:off x="-3386922" y="-713139"/>
            <a:ext cx="16114888" cy="12036778"/>
          </a:xfr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Deep Archive of PDS4 Data</a:t>
            </a:r>
            <a:endParaRPr lang="en-US" dirty="0"/>
          </a:p>
        </p:txBody>
      </p:sp>
      <p:sp>
        <p:nvSpPr>
          <p:cNvPr id="3" name="Content Placeholder 2"/>
          <p:cNvSpPr>
            <a:spLocks noGrp="1"/>
          </p:cNvSpPr>
          <p:nvPr>
            <p:ph idx="1"/>
          </p:nvPr>
        </p:nvSpPr>
        <p:spPr/>
        <p:txBody>
          <a:bodyPr/>
          <a:lstStyle/>
          <a:p>
            <a:pPr>
              <a:buNone/>
            </a:pPr>
            <a:r>
              <a:rPr lang="en-US" dirty="0" smtClean="0"/>
              <a:t>   PDS4 will present new challenges for the transfer and deep archive of data at NSSDC.  A group comparable to the NDWG which planned the transfer of PDS data to NSSDC will probably be necessary to understand the differences in data formats and make the necessary arrangements for transfer of PDS4 data.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Accumulating Data Sets</a:t>
            </a:r>
            <a:endParaRPr lang="en-US" dirty="0"/>
          </a:p>
        </p:txBody>
      </p:sp>
      <p:sp>
        <p:nvSpPr>
          <p:cNvPr id="3" name="Content Placeholder 2"/>
          <p:cNvSpPr>
            <a:spLocks noGrp="1"/>
          </p:cNvSpPr>
          <p:nvPr>
            <p:ph idx="1"/>
          </p:nvPr>
        </p:nvSpPr>
        <p:spPr>
          <a:xfrm>
            <a:off x="457200" y="1789357"/>
            <a:ext cx="8229600" cy="4525963"/>
          </a:xfrm>
        </p:spPr>
        <p:txBody>
          <a:bodyPr/>
          <a:lstStyle/>
          <a:p>
            <a:pPr>
              <a:buNone/>
            </a:pPr>
            <a:r>
              <a:rPr lang="en-US" dirty="0" smtClean="0"/>
              <a:t>    Pending drastic budget cuts to NSSDC will make it difficult for us to archive large accumulating data sets from PDS.  NSSDC may only be able to accept the final data sets from instruments producing large amounts of data.</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372</TotalTime>
  <Words>268</Words>
  <Application>Microsoft Macintosh PowerPoint</Application>
  <PresentationFormat>On-screen Show (4:3)</PresentationFormat>
  <Paragraphs>22</Paragraphs>
  <Slides>7</Slides>
  <Notes>0</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Office Theme</vt:lpstr>
      <vt:lpstr>PDS/NSSDC Deliveries</vt:lpstr>
      <vt:lpstr>PDS Delivery Status Overview</vt:lpstr>
      <vt:lpstr>PDS Delivery Status Overview</vt:lpstr>
      <vt:lpstr> </vt:lpstr>
      <vt:lpstr> </vt:lpstr>
      <vt:lpstr>Deep Archive of PDS4 Data</vt:lpstr>
      <vt:lpstr>Accumulating Data Sets</vt:lpstr>
    </vt:vector>
  </TitlesOfParts>
  <Company>NASA GSFC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PDS/NSSDC Deliveries</dc:title>
  <dc:creator>Dave Williams</dc:creator>
  <cp:lastModifiedBy>Dave Williams</cp:lastModifiedBy>
  <cp:revision>10</cp:revision>
  <dcterms:created xsi:type="dcterms:W3CDTF">2012-03-26T16:54:44Z</dcterms:created>
  <dcterms:modified xsi:type="dcterms:W3CDTF">2012-03-26T23:07:17Z</dcterms:modified>
</cp:coreProperties>
</file>