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BA6C2D-06F1-42A0-A821-71623CDC38D6}" type="datetimeFigureOut">
              <a:rPr lang="en-US"/>
              <a:pPr>
                <a:defRPr/>
              </a:pPr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676CD-FBAE-4F59-96C6-4C9E58A12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4DEC-DEC5-4631-B4B8-B2D11CBC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064A6-DF67-4A0E-B3EA-9B263AFC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7672-2F6D-407B-BBFA-809FF3980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73A3-8BEC-4E81-8795-410053413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997-1B5B-43CE-AF9B-EF4C6FC56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83A3-83BC-46A3-BAF3-D02E9EA57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AD82-C943-4414-92D1-A8B513F3D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54539-B1A7-48C2-B2F1-47F1746E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004F-A7F1-4480-B7B1-958B4CF20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F7A-7B27-4189-9A00-BE45DFCAD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C348-26CA-4E16-9145-DFC12B252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3/28/2012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24CA68-72E5-4916-9AD1-47C962B37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studio.topcoder.com/?module=ViewContestDetails&amp;ct=300259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 b="1" smtClean="0"/>
              <a:t>NASA PDS Phase Two Contest Series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10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Partnering with </a:t>
            </a:r>
            <a:r>
              <a:rPr lang="en-US" sz="2800" dirty="0" err="1" smtClean="0"/>
              <a:t>TopCoder</a:t>
            </a:r>
            <a:r>
              <a:rPr lang="en-US" sz="2800" dirty="0" smtClean="0"/>
              <a:t> and HEO, over the next four months, six Challenges will be conducted: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Contests conducted at </a:t>
            </a:r>
            <a:r>
              <a:rPr lang="en-US" sz="2800" dirty="0" smtClean="0">
                <a:hlinkClick r:id="rId2"/>
              </a:rPr>
              <a:t>http://studio.topcoder.com/?module=ViewContestDetails&amp;ct=30025900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PDS funding participants not eligible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Over $50,000 in prizes available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Our appreciation to PDS Anne Raugh!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41910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>
          <a:xfrm>
            <a:off x="6781800" y="624840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3/28/2012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NASA PDS Phase Two Contest Series</vt:lpstr>
    </vt:vector>
  </TitlesOfParts>
  <Company>NASA/ODIN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PDS Phase Two Contest Series</dc:title>
  <dc:creator>kjericks</dc:creator>
  <cp:lastModifiedBy>Elizabeth Warner</cp:lastModifiedBy>
  <cp:revision>4</cp:revision>
  <dcterms:created xsi:type="dcterms:W3CDTF">2012-03-28T05:13:43Z</dcterms:created>
  <dcterms:modified xsi:type="dcterms:W3CDTF">2012-03-28T13:49:48Z</dcterms:modified>
</cp:coreProperties>
</file>